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F3B60-14C4-4570-91FF-91F4F0F6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C819BF-7D68-464B-85CE-9AD42B74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D9EA9-BEB1-45E3-9AE8-2A92A7A0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E7CF0-DA7A-433A-A9D2-37D8D53B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70053D-C367-4081-92C0-AE7EC454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1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7D170-E1E7-426F-9C44-967A94D2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CB38CD-5683-4716-8742-553A24BF3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DA1E79-8BF6-4BF8-9EA1-24B84A68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CA528-7F39-4E9D-95F3-F9D3DF1C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EDE70-FAE3-4E98-AD92-84EE7F6C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44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E68532D-E4AC-4568-A09D-2737D8765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AEB46C-42BC-4C79-83E0-9C7F1BE02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613CE-2532-4C9F-BAC0-76DA7264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584003-D94B-47B2-9DE3-6BCD4644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3B7508-7638-4612-A9D7-B49BBECF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1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13483-DCDF-435C-ADCE-A00802C1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F63A3-28ED-4ACA-B29C-61B3B7AF9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886D1-F823-48E8-AF65-BF6B59E28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D414A-3F0D-4AB6-A374-8AFEEB93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094D7B-B43B-429A-9B39-D7E8C2E2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7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F0640B-9E14-4E56-80D9-3C78FBF2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EB0ED-CB42-4B87-B580-781D5B7E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C8FB8D-6FFE-40F3-8F6B-02A7063A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27E4EA-D749-48A3-9071-20FF0243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FB745-7F52-4ADB-9A73-DEC867D6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3A0B6-F678-4A85-BE9E-31E4742B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E2E72-D39C-447E-B761-7626671B6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425381-25AF-4C7F-B7D3-B850273EF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B36189-F979-48E1-A72D-001DD9BD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554317-E6DE-4957-8F64-D4A530158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A605FE-F35E-4562-B85E-776A99E4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2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274A4-33FA-4ECD-8200-655BD65A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A1A9D5-D8AA-46D9-A0FC-3FABE49AB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2B967-0533-43D8-BD6F-7860D9C0F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441FED-AA07-43B1-B3DC-2F1A615F2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CC3D5D-0E2B-4C60-871C-65F037A56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3C4BF7-2A5F-45D8-8343-9A448403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95EEDE-50AB-4A06-9B8D-826F6B5A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B4031F5-C0B2-4DEE-8B93-7BEA7929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8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73D5C-46A3-45CD-B9D3-9A6DCE1B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817E87-84E5-4228-8A72-825F3F2C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D3A0FC-2E2F-4AF8-A6EC-10B6433C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041878-1A13-48FF-959E-E60BD65A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3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E3CAB7-05F5-499F-A76A-07ECD7FA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B88497-79EF-4B5E-A845-CF81EFB8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790AC7-3481-4A1E-B39E-AC858C4E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4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ECA0C-0071-4980-B64A-6A4EA75E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56809E-8A7D-4A2E-80AF-C6A76090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6C6F2C-19CB-40CA-804A-0FDF52DA9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7B82B8-77D3-4677-8E63-C5ABF2D5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E5099-D5C2-4F83-9237-4BB58691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57674F-B84E-45C3-8971-CA97AE24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01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98AD0-9210-4801-8F20-4CF72435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FDF0EF-1C62-42A2-A1B6-7C1BBCEC0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FC30D8-0C6F-4D22-A857-9F4AEC22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1020EE-F9A7-4BEA-86D6-D514A1D9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54F21C-E9DD-4BE2-AD21-4F8229B2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FA725-B8B7-4282-B7B2-513E2FA3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CD3604-BACF-4430-9157-2450A3DB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2EC287-734A-4E94-BDD3-562BE4C45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895579-AF5E-44D9-9DC0-9DE54BE47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F9067-DEE1-4979-BCC4-37A1217DD98F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8EB24E-7A8A-4FBD-9E7B-D151DE162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E345C-3306-4D17-934F-77DD01166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77CED-57E6-4636-A0BB-A34F936BC3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38852-129C-4181-B30D-C94750859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D33612-2669-49EC-99E2-F61E530689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5F6C4-8DC9-4D79-A730-44F7388D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99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38D5E-C3D8-4290-A3A9-0AC620D8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E517E-17EE-4389-82D7-37DC3866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5ACBB96-1598-4A3E-A5CF-FB1775C6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69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CA84B-02B1-4EB7-93A5-6F0AB3BB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4BDD7-E083-4E01-B4CD-6893E668E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CA15F87-C71E-4395-A923-5878E5DE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5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3B974-65D0-439D-B355-3F24B6FD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868F9-ACA0-4353-B61D-3B8F285DD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757E9E7-767D-4001-8BCC-17AE5DEC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9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E0701-214F-41FA-AA76-9F2C8006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972E3-1940-4765-87D1-6C9E15317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A9DE8BF-987F-4623-8D9D-9BAAE736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0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3A649-C3D4-4054-9112-5CDA006B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8F211B-54C2-41FF-9A69-3A8AD565D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FD9F836-E6D7-4297-A180-129653171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8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BE473-317B-4A88-8BD8-2C007396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0DB9C-AC07-4E80-8E08-F7A8FD4E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1ED1AE5-8F45-4A39-9D79-C6D1CE768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4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6BA07-AAE7-4259-A69E-C5C0F3BD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194B7-E433-4C7F-8F45-00E04B55A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AF53A9B-2456-4F39-980B-CFAACCC3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8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B0220-3FE0-4E9C-A793-2B2E907B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314A2-23F1-4E0F-826A-0A0D803B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B2C04C62-35EB-4CC5-AEBA-FF5FDF6ED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7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C19B5-1AEE-4D22-87E2-D035530F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8F614-9E2A-4AF2-A841-81895893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6C48576-BE8C-49D3-8E60-A65BCA51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26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57C0-27C9-455D-9DB8-AEDA3181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F7ACE5-3FBE-4FB9-8F4E-226F56D64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A3DB294-1226-4951-858B-259E9B77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91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654BC-A88E-48EB-A7B0-45107C7C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00DEE-2326-419B-A162-7F7BF529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8E3AD7-0F3C-4D50-B81B-65B4080B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233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AC6D6-947B-47B8-8DD2-5441A787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AF2069-AD97-4062-809B-3B50AB8C1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40C9450-B113-4C14-8B57-D6A9E93A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D1C12-9518-44AA-B0FB-DE482341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D8C1C-51C6-4DD5-8D43-699B1EC0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9BAF4AF-FACE-4A1C-9DFE-68A99512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146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0E75B-37A4-4F04-AC56-27F39C7B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A331FF-0A7C-47ED-BF25-BBC4B748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088D2CB-9224-46AD-A1B4-BD4FCE5A4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5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F22DF-F37E-49BA-914B-F9AB09CA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1C3B18-A8A1-4EC8-BE0F-AA37136D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9737455-6F0C-40F0-8A42-D9556F71A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5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9C985-ADFD-4849-9144-51B18A4E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C430C-555E-485F-8B65-C60E6264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CC4EBB9-D624-4B4C-8844-0E01E977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93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43E64-DB88-4047-AC84-13ED94D0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00BAE-41CB-4559-92FC-D10629DA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6288CE8-8BC0-4FCF-89D0-1BEDCD8B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7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FE80B-0587-4F14-AD25-F7BF3B89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936FD-AC5F-43A2-B0DA-6B1FD8DF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3C3EA408-D295-446B-8662-CCCFC53F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0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459D1-F77D-4411-9758-9C3F3653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543DA-D6C9-4210-80F2-111378287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EBF07EA7-C1A1-43DE-B1CA-B885CBF6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99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2F5E6-70E2-42CB-9E40-37C8D17E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ADFBF-DA2E-4DE8-843B-631C44D04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86A9465-FFAA-45E5-A49A-AAF8F89F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128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0F2D3-17A6-4CD6-92E8-727BEFC8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0F8B8-0839-4289-81AA-926AE6A7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55D3B6DB-C8D4-431D-B36A-EE9897C0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37D88-2D18-4A54-8390-3B3AE752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FD120-97C5-4FCD-BFDF-FF6FFD99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16BE327-69AE-4BCE-B5CB-5FB94D81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1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E4D37-DF2A-4E82-BB66-0AE7CD26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1AAF4-AA01-44D9-83F4-9EA3158F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1F197C57-D6DA-4027-94A2-5B75C530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7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05749-3C7B-4EDF-8BBF-55EF7177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A991F-0076-4701-B8CA-1B8081889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60B642A-D380-4521-900C-9F644681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77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964C8-6CEF-4458-A762-24008945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DE988-45AF-4C49-BFE1-12AD7557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BD12E3C0-D705-4B83-AEE1-392578E4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80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8D507-6F07-40F0-9499-E4A84EA2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E9F0E-65EE-4E74-A34E-0D7E6A630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C7116C49-871C-42B7-A856-0106CACC3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32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C7287-20DC-42A3-A556-CFCC9E61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7DD22-A457-4987-B779-166B6108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1AA0DC48-7EA7-425B-B23E-BFD0D6691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544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07A49-A813-4F96-9186-E736CBAED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9D433-34C7-4C2A-BCE3-08D8B0801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A5A97BC8-C04D-47E2-A247-8100A861B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54ED9-B50C-49FB-93A1-F2DA6334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1F7DD-393C-420B-92D6-65E99C2B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75283757-F012-42C3-B4CD-12B79E91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332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C4FF0-382E-4911-9711-7068C732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5CB9D-3EEB-4AAE-AB95-71FED967B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D9EAEF4-0927-4692-992B-1785075C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95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0924A-BCB2-440D-A68D-6467C6EC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F4348-217D-437E-A773-8058F73A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5CA9B5-5B4B-4B0F-B06F-2645DD31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8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86B69-DBAD-4F48-92D6-0C85D126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DE9AA5-F92D-43A7-BFFA-F4437337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ABC04214-EEFF-49F5-B609-EDF24356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00A33-3391-41FD-AE6C-F6E4E72B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34E19-01BA-437A-AA92-742A81C8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6A944D-10C8-43D4-86F6-B704FCDF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5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0F501-91A5-4215-B48C-0AD20AA6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4971B0-D666-428C-A2FF-789F985E3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A1A15E84-2145-4142-BC18-4E76165BF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216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F4179-4C85-4AC8-9320-A7E5FDA6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9D80FD-41D1-4BDD-8FA4-1BA275B3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C45DA17D-878D-4AE6-86F2-AE34247C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20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D2E9A-3378-42CE-A80A-E7DFDF09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A2E67-80F7-4290-B726-88542CB13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343EA24-5FEC-43B5-BB37-860D58D9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44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99D4E-05B5-4D88-9007-1C703235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76A3C-E72F-47D9-98A7-FF864140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79ABCBAE-4C6A-445E-AF69-DE7EACA4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01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F8877-309B-4E29-B318-4D35A4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213C9D-73E8-4E0F-974A-46ED4D5FD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35541B90-A3BA-4EDC-82B4-134DF5EF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988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35555-FCE6-4282-8F47-51D9DF4B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344AD-5943-45E9-B942-DF786C82B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BEC6AA5-AFC7-4A82-8157-0F30205C5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62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E82E3-6BB6-443C-9192-B314712A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B881B-0D6F-4E59-A2D3-ED30C21C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499C6B88-5363-4CF6-81A9-527B1A71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34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4346B-701E-4096-BE0B-E146D906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BA175-2977-450D-A32A-25DDE437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768F2C1C-7661-4870-96F3-7D9C1B76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37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A7AD9-766B-465D-A094-6FED3347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CEC58-BF3C-43CF-9868-B6C47428D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C5018C7-81DE-4646-B08D-CF0FB5DD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16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A22C4-AF87-4632-86F2-08AED9C1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CBFE11-2DEC-44C2-BECF-28A8C7271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89F7F1C8-0078-4B52-80F9-E40AFAA57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30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3A2B3-7146-43A6-88B2-C5FEA5ED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FC3AE-B60B-4ED1-B3FB-26D2C52A1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773B6F-3EE4-45B1-887F-EB955BD7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040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7D808-40F3-47AD-953A-7BF6F5D4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EC85E0-F595-4596-AC0C-91FFD9A3C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91ED83EF-202A-4774-B4FD-AC68014C9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20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DA71-FE84-4358-A984-4CD72A3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74C55-7107-44FC-9B3B-63A81D4F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AF4A69F0-0042-43D5-9769-A6A7B88C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41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D56AF-8703-49C7-9FA7-6C93C10D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51C8D-3B0A-4FB0-A58F-39081813A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DE3A7EB4-E653-4F3B-A798-55C6352D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836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7069E-05FF-4647-8E25-97985D10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3E99E4-B978-42F0-A381-B1F510545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3A2BB6B-5860-4EF1-B825-07EA7492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F7AE0-0E95-40C6-9241-33DE1530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E1553-8A93-44D0-ACE6-494D0162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649741-FD1A-49E8-9AD9-A073DD9B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22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0F9F9-B58A-4F1A-B62C-D1B6A2E2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9A275-5D00-43C2-892F-ADF2938F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973B11-C211-4122-86F0-2B5F1FE1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95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21482-2B80-4B41-809D-A8C33676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49BB69-BC14-4FF2-9332-FAB90AEC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10721C-2295-4C2B-B8DB-B8E995DF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8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Legna</dc:creator>
  <cp:lastModifiedBy>Legna</cp:lastModifiedBy>
  <cp:revision>1</cp:revision>
  <dcterms:created xsi:type="dcterms:W3CDTF">2020-05-14T08:35:20Z</dcterms:created>
  <dcterms:modified xsi:type="dcterms:W3CDTF">2020-05-14T08:43:29Z</dcterms:modified>
</cp:coreProperties>
</file>